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>
        <p:scale>
          <a:sx n="80" d="100"/>
          <a:sy n="80" d="100"/>
        </p:scale>
        <p:origin x="150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5761F6-AB24-4F9B-9BE9-1C08E35ED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C6D12B-CD72-4492-BA6E-540829FDA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7C498E-68C8-42CE-A708-A422220D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FAC16-2069-4392-A1DA-8E5019BA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051315-D399-495D-AA18-33C06BD1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81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89758-798A-44AE-B351-38A4AFCC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157A63-3097-485F-A5E6-8BD3D246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A2DBAD-D704-43A0-B2E8-0F8D5BC2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277544-E783-426C-A303-BF1F5D68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F0317D-47C6-4411-88FC-FF611C1B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58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32CEAA-CCCC-4481-87CB-22435264B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074F9E-7E29-4332-B080-5C86362BF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9F0BC7-2F10-4A69-80E0-3B23AD11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555764-C748-4E2C-BB82-320F61E3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C57D07-16D0-4ED2-9369-597E9359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90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330D2-7967-4BDE-8FCD-8DB3B4D9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6739E4-97CA-423F-AD0B-561F41B4A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E8705B-1535-412E-BE4D-4DAD9007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110181-EC34-4EE5-A88F-3448E6D8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E677E-00CE-4837-B602-F9FBD200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20AF1-C564-49FF-85E8-5EBB1950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314A07-3682-4019-A839-2CAE3259D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6B0FBA-8264-4970-8BCC-ACD58F09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89BA0A-6281-4208-8C3A-D73AFE69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4E5E0-0F1F-40AB-A532-3750B79D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5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4B77F-C222-4F03-8541-D8037784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203039-545E-4C33-AEC0-C66B91E80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2EEB20-AC20-4F4C-8F9B-5EFC19F34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7A980E-C425-4003-81BE-FA74E2ED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CA5C7-D0DC-460A-989C-B35E5184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4C3570-2153-4041-93F4-C6D24E07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2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2E8DB-89CC-4FB5-9B1F-AD54B467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756F3D-C851-4D64-B619-CBBAFC96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E34474-1270-4CB5-B923-CF06C90E7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D16710-DECC-4FC3-B45B-7258E97FE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D3F243-0B2F-4638-8857-22F3BF54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23C23C-08BE-4BAC-9848-6E43ADCA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03E190-4070-49AF-BBB8-355FCBF1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6FB3F1-49F8-4CAD-B625-14B9EC9B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37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2975A-C6EC-49E2-B12C-09E9F2A4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5CB1FB-F968-4446-ADB5-E67F765F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849500-9ED9-4DDE-B2B9-F2CA3038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5C2F25-2783-4136-8AD2-28C5CD52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99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867C50-7F40-4A02-89E2-A63C849E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4A3FBC-4AE1-4297-BC42-58356AEE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DF3703-509C-40DE-9C37-6E9E91A9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37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979BD-9CCD-40E4-A1FF-4C513AA9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B9756E-3757-4FE3-AD11-CBC6FDDE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015170-61BA-4B08-A539-4B82CA3D2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62D8F0-E60E-4486-96DB-C40DE3BF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38DA18-9213-4C07-88C8-F76E0631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A0CB6F-3059-4453-90A7-5ED87DA7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6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B9131-7E97-49DA-ABB6-CC79D0A2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27920E-2A44-40D9-BB3A-446C61DCA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DE3E18-8CD5-4AE2-91E8-4EAB69ADD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011617-2910-4FC3-82F8-B847A4C9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7899AE-CFD9-4830-9E5B-3093C03D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061464-F08C-469B-AD2E-D46955C2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17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21D379-70D7-40F4-98A1-D00C1497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7B3F44-ADC8-4CDB-B5BC-819FBBF8E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CBB804-85EB-4D79-A33A-8AD944407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5BEC-64DB-4AF3-BF17-5B60F5EE129C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B0A9D-7187-4B36-928E-363CC5860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41989F-789A-49CC-82C9-728330777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F9C3-5E2E-4FCE-BAE4-4CA87EBF0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50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C8ABE77-DF9C-40A9-9379-29D9FF60F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2405"/>
            <a:ext cx="9144000" cy="1655762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Reportage Photo Chantier – T2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89792A-88B5-4AE2-BE83-2E6BCB3E4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08" y="217714"/>
            <a:ext cx="4400949" cy="53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727C7-75CE-4C02-811C-37A1BB08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12 Mai 2021 – Démolition et désamiantage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623501A-ECC6-4BD7-B110-33ADA0177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256" y="1978648"/>
            <a:ext cx="4891315" cy="3410235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5A2F3D-F2BC-4079-B673-8C9997F60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19696" r="21437" b="31740"/>
          <a:stretch/>
        </p:blipFill>
        <p:spPr>
          <a:xfrm>
            <a:off x="10578487" y="5388883"/>
            <a:ext cx="1284514" cy="13062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EA4C2A3-7732-4974-8FCA-8B62454EA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590" y="1606467"/>
            <a:ext cx="5854979" cy="45625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7C8CA00-7319-40FB-B8E1-DAC8291EA522}"/>
              </a:ext>
            </a:extLst>
          </p:cNvPr>
          <p:cNvSpPr txBox="1"/>
          <p:nvPr/>
        </p:nvSpPr>
        <p:spPr>
          <a:xfrm>
            <a:off x="328999" y="6387391"/>
            <a:ext cx="203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REPORTING T2 2021_LTK</a:t>
            </a:r>
          </a:p>
        </p:txBody>
      </p:sp>
    </p:spTree>
    <p:extLst>
      <p:ext uri="{BB962C8B-B14F-4D97-AF65-F5344CB8AC3E}">
        <p14:creationId xmlns:p14="http://schemas.microsoft.com/office/powerpoint/2010/main" val="41552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341E4-2B04-4DC4-B64D-5E98AAD7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628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20 Mai 2021 - Démolition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750B80-2021-4203-9642-33FF57C60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19696" r="21437" b="31740"/>
          <a:stretch/>
        </p:blipFill>
        <p:spPr>
          <a:xfrm>
            <a:off x="10578487" y="5388883"/>
            <a:ext cx="1284514" cy="1306285"/>
          </a:xfrm>
          <a:prstGeom prst="rect">
            <a:avLst/>
          </a:prstGeom>
        </p:spPr>
      </p:pic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2CE950EE-2766-4005-850B-5A1B65DD8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8913" y="1463675"/>
            <a:ext cx="5034171" cy="4869543"/>
          </a:xfr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0E1ADB4-1382-4D1B-87D6-5B153586D750}"/>
              </a:ext>
            </a:extLst>
          </p:cNvPr>
          <p:cNvSpPr txBox="1"/>
          <p:nvPr/>
        </p:nvSpPr>
        <p:spPr>
          <a:xfrm>
            <a:off x="328999" y="6387391"/>
            <a:ext cx="203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REPORTING T2 2021_LTK</a:t>
            </a:r>
          </a:p>
        </p:txBody>
      </p:sp>
    </p:spTree>
    <p:extLst>
      <p:ext uri="{BB962C8B-B14F-4D97-AF65-F5344CB8AC3E}">
        <p14:creationId xmlns:p14="http://schemas.microsoft.com/office/powerpoint/2010/main" val="77291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341E4-2B04-4DC4-B64D-5E98AAD7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09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9 Juin 2021 – Décapage et nettoyage du terrain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750B80-2021-4203-9642-33FF57C60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19696" r="21437" b="31740"/>
          <a:stretch/>
        </p:blipFill>
        <p:spPr>
          <a:xfrm>
            <a:off x="10578487" y="5388883"/>
            <a:ext cx="1284514" cy="1306285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A146974-2C0B-424A-AC76-F82457D8B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3592" y="1572962"/>
            <a:ext cx="5164815" cy="4351338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3D1DD5D-76D0-4F4D-B5DD-CEBEB15111E7}"/>
              </a:ext>
            </a:extLst>
          </p:cNvPr>
          <p:cNvSpPr txBox="1"/>
          <p:nvPr/>
        </p:nvSpPr>
        <p:spPr>
          <a:xfrm>
            <a:off x="328999" y="6387391"/>
            <a:ext cx="203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REPORTING T2 2021_LTK</a:t>
            </a:r>
          </a:p>
        </p:txBody>
      </p:sp>
    </p:spTree>
    <p:extLst>
      <p:ext uri="{BB962C8B-B14F-4D97-AF65-F5344CB8AC3E}">
        <p14:creationId xmlns:p14="http://schemas.microsoft.com/office/powerpoint/2010/main" val="119719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DDBB6-D2AB-4CA2-83B8-89288870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9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16 Juin 2021 – Terrassement du terrain</a:t>
            </a:r>
            <a:endParaRPr lang="fr-FR" sz="3200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9859E19-B037-4B32-BB31-C50DEAF32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335" y="1560930"/>
            <a:ext cx="5011329" cy="4351338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9AFAFB-A4E7-4E48-8D11-7F843B6424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19696" r="21437" b="31740"/>
          <a:stretch/>
        </p:blipFill>
        <p:spPr>
          <a:xfrm>
            <a:off x="10578487" y="5388883"/>
            <a:ext cx="1284514" cy="13062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AFECE77-0509-43F0-AC51-533EFE02620F}"/>
              </a:ext>
            </a:extLst>
          </p:cNvPr>
          <p:cNvSpPr txBox="1"/>
          <p:nvPr/>
        </p:nvSpPr>
        <p:spPr>
          <a:xfrm>
            <a:off x="328999" y="6387391"/>
            <a:ext cx="203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REPORTING T2 2021_LTK</a:t>
            </a:r>
          </a:p>
        </p:txBody>
      </p:sp>
    </p:spTree>
    <p:extLst>
      <p:ext uri="{BB962C8B-B14F-4D97-AF65-F5344CB8AC3E}">
        <p14:creationId xmlns:p14="http://schemas.microsoft.com/office/powerpoint/2010/main" val="280924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84827-DCC6-44BE-BC9C-11E5290A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8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22 Juin 2021 – Terrassement du terrain</a:t>
            </a:r>
            <a:endParaRPr lang="fr-FR" sz="32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32BEA3C-84BD-49C5-BC39-B3A5E7898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10"/>
          <a:stretch/>
        </p:blipFill>
        <p:spPr>
          <a:xfrm>
            <a:off x="3731981" y="1574574"/>
            <a:ext cx="4120248" cy="4734973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890754-162E-4189-8CC0-F78346450F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19696" r="21437" b="31740"/>
          <a:stretch/>
        </p:blipFill>
        <p:spPr>
          <a:xfrm>
            <a:off x="10578487" y="5388883"/>
            <a:ext cx="1284514" cy="13062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9AF1493-4CE9-456F-B4E7-C62DAD214447}"/>
              </a:ext>
            </a:extLst>
          </p:cNvPr>
          <p:cNvSpPr txBox="1"/>
          <p:nvPr/>
        </p:nvSpPr>
        <p:spPr>
          <a:xfrm>
            <a:off x="328999" y="6387391"/>
            <a:ext cx="203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REPORTING T2 2021_LTK</a:t>
            </a:r>
          </a:p>
        </p:txBody>
      </p:sp>
    </p:spTree>
    <p:extLst>
      <p:ext uri="{BB962C8B-B14F-4D97-AF65-F5344CB8AC3E}">
        <p14:creationId xmlns:p14="http://schemas.microsoft.com/office/powerpoint/2010/main" val="343628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84827-DCC6-44BE-BC9C-11E5290A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30 Juin 2021 – Pose des murs préfabriqués du sous sol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890754-162E-4189-8CC0-F78346450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19696" r="21437" b="31740"/>
          <a:stretch/>
        </p:blipFill>
        <p:spPr>
          <a:xfrm>
            <a:off x="10578487" y="5388883"/>
            <a:ext cx="1284514" cy="13062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5E2E55-8D19-4A83-82C3-C70DCD26B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68" y="1690688"/>
            <a:ext cx="5961063" cy="44524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EF0BB2-CE1B-4E50-94A7-2C8CAC952CFC}"/>
              </a:ext>
            </a:extLst>
          </p:cNvPr>
          <p:cNvSpPr txBox="1"/>
          <p:nvPr/>
        </p:nvSpPr>
        <p:spPr>
          <a:xfrm>
            <a:off x="328999" y="6387391"/>
            <a:ext cx="203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REPORTING T2 2021_LTK</a:t>
            </a:r>
          </a:p>
        </p:txBody>
      </p:sp>
    </p:spTree>
    <p:extLst>
      <p:ext uri="{BB962C8B-B14F-4D97-AF65-F5344CB8AC3E}">
        <p14:creationId xmlns:p14="http://schemas.microsoft.com/office/powerpoint/2010/main" val="393844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84827-DCC6-44BE-BC9C-11E5290A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8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22 Juillet 2021 – Pose des voiles par passe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890754-162E-4189-8CC0-F78346450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19696" r="21437" b="31740"/>
          <a:stretch/>
        </p:blipFill>
        <p:spPr>
          <a:xfrm>
            <a:off x="10578487" y="5388883"/>
            <a:ext cx="1284514" cy="13062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DB90C9D-AFDC-46F1-ABEF-15D3C6F9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298" y="1488395"/>
            <a:ext cx="3461629" cy="48941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97CE9D-5B41-4CB6-B672-BBC9799A0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1489552"/>
            <a:ext cx="3670634" cy="489417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23254A6-EDD2-4BBA-A692-C9ACB2B4CF43}"/>
              </a:ext>
            </a:extLst>
          </p:cNvPr>
          <p:cNvSpPr txBox="1"/>
          <p:nvPr/>
        </p:nvSpPr>
        <p:spPr>
          <a:xfrm>
            <a:off x="328999" y="6387391"/>
            <a:ext cx="203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REPORTING T2 2021_LTK</a:t>
            </a:r>
          </a:p>
        </p:txBody>
      </p:sp>
    </p:spTree>
    <p:extLst>
      <p:ext uri="{BB962C8B-B14F-4D97-AF65-F5344CB8AC3E}">
        <p14:creationId xmlns:p14="http://schemas.microsoft.com/office/powerpoint/2010/main" val="17248913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96</Words>
  <Application>Microsoft Office PowerPoint</Application>
  <PresentationFormat>Grand écran</PresentationFormat>
  <Paragraphs>15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12 Mai 2021 – Démolition et désamiantage </vt:lpstr>
      <vt:lpstr>20 Mai 2021 - Démolition</vt:lpstr>
      <vt:lpstr>9 Juin 2021 – Décapage et nettoyage du terrain</vt:lpstr>
      <vt:lpstr>16 Juin 2021 – Terrassement du terrain</vt:lpstr>
      <vt:lpstr>22 Juin 2021 – Terrassement du terrain</vt:lpstr>
      <vt:lpstr>30 Juin 2021 – Pose des murs préfabriqués du sous sol</vt:lpstr>
      <vt:lpstr>22 Juillet 2021 – Pose des voiles par passe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Ania KOLDA</dc:creator>
  <cp:lastModifiedBy>Ania KOLDA</cp:lastModifiedBy>
  <cp:revision>4</cp:revision>
  <dcterms:created xsi:type="dcterms:W3CDTF">2021-07-22T08:52:02Z</dcterms:created>
  <dcterms:modified xsi:type="dcterms:W3CDTF">2021-07-22T09:19:50Z</dcterms:modified>
</cp:coreProperties>
</file>